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76200"/>
            <a:ext cx="9144000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Zeichne</a:t>
            </a:r>
            <a:r>
              <a:rPr lang="en-US" sz="2400" dirty="0" smtClean="0"/>
              <a:t> </a:t>
            </a:r>
            <a:r>
              <a:rPr lang="en-US" sz="2400" b="1" i="1" u="sng" dirty="0" err="1" smtClean="0"/>
              <a:t>eine</a:t>
            </a:r>
            <a:r>
              <a:rPr lang="en-US" sz="2400" b="1" i="1" u="sng" dirty="0" smtClean="0"/>
              <a:t> </a:t>
            </a:r>
            <a:r>
              <a:rPr lang="en-US" sz="2400" b="1" i="1" u="sng" dirty="0" err="1" smtClean="0"/>
              <a:t>Landkarte</a:t>
            </a:r>
            <a:r>
              <a:rPr lang="en-US" sz="2400" b="1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Du </a:t>
            </a:r>
            <a:r>
              <a:rPr lang="en-US" sz="2400" dirty="0" err="1" smtClean="0"/>
              <a:t>musst</a:t>
            </a:r>
            <a:r>
              <a:rPr lang="en-US" sz="2400" dirty="0" smtClean="0"/>
              <a:t> </a:t>
            </a:r>
            <a:r>
              <a:rPr lang="en-US" sz="2400" i="1" dirty="0" err="1" smtClean="0"/>
              <a:t>eine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Jugendherberge</a:t>
            </a:r>
            <a:r>
              <a:rPr lang="en-US" sz="2400" i="1" dirty="0" smtClean="0"/>
              <a:t> </a:t>
            </a:r>
            <a:r>
              <a:rPr lang="en-US" sz="2400" dirty="0" err="1" smtClean="0"/>
              <a:t>haben</a:t>
            </a:r>
            <a:r>
              <a:rPr lang="en-US" sz="2400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Du </a:t>
            </a:r>
            <a:r>
              <a:rPr lang="en-US" sz="2400" dirty="0" err="1" smtClean="0"/>
              <a:t>musst</a:t>
            </a:r>
            <a:r>
              <a:rPr lang="en-US" sz="2400" dirty="0" smtClean="0"/>
              <a:t> </a:t>
            </a:r>
            <a:r>
              <a:rPr lang="en-US" sz="2400" dirty="0" err="1" smtClean="0"/>
              <a:t>auch</a:t>
            </a:r>
            <a:r>
              <a:rPr lang="en-US" sz="2400" dirty="0" smtClean="0"/>
              <a:t> 5 </a:t>
            </a:r>
            <a:r>
              <a:rPr lang="en-US" sz="2400" i="1" dirty="0" err="1" smtClean="0"/>
              <a:t>fünf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andere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Gebäude</a:t>
            </a:r>
            <a:r>
              <a:rPr lang="en-US" sz="2400" dirty="0" smtClean="0"/>
              <a:t> </a:t>
            </a:r>
            <a:r>
              <a:rPr lang="en-US" sz="2400" dirty="0" err="1" smtClean="0"/>
              <a:t>oder</a:t>
            </a:r>
            <a:r>
              <a:rPr lang="en-US" sz="2400" dirty="0" smtClean="0"/>
              <a:t> </a:t>
            </a:r>
            <a:r>
              <a:rPr lang="en-US" sz="2400" dirty="0" err="1" smtClean="0"/>
              <a:t>S</a:t>
            </a:r>
            <a:r>
              <a:rPr lang="en-US" sz="2400" i="1" dirty="0" err="1" smtClean="0"/>
              <a:t>ehenswürdigkeiten</a:t>
            </a:r>
            <a:r>
              <a:rPr lang="en-US" sz="2400" dirty="0" smtClean="0"/>
              <a:t> </a:t>
            </a:r>
            <a:r>
              <a:rPr lang="en-US" sz="2400" dirty="0" err="1" smtClean="0"/>
              <a:t>haben</a:t>
            </a:r>
            <a:r>
              <a:rPr lang="en-US" sz="2400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Du </a:t>
            </a:r>
            <a:r>
              <a:rPr lang="en-US" sz="2400" dirty="0" err="1" smtClean="0"/>
              <a:t>musst</a:t>
            </a:r>
            <a:r>
              <a:rPr lang="en-US" sz="2400" dirty="0" smtClean="0"/>
              <a:t> </a:t>
            </a:r>
            <a:r>
              <a:rPr lang="en-US" sz="2400" dirty="0" err="1" smtClean="0"/>
              <a:t>eine</a:t>
            </a:r>
            <a:r>
              <a:rPr lang="en-US" sz="2400" dirty="0" smtClean="0"/>
              <a:t> </a:t>
            </a:r>
            <a:r>
              <a:rPr lang="en-US" sz="2400" dirty="0" err="1" smtClean="0"/>
              <a:t>Brück</a:t>
            </a:r>
            <a:r>
              <a:rPr lang="en-US" sz="2400" dirty="0" smtClean="0"/>
              <a:t> auf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Karte</a:t>
            </a:r>
            <a:r>
              <a:rPr lang="en-US" sz="2400" dirty="0" smtClean="0"/>
              <a:t> </a:t>
            </a:r>
            <a:r>
              <a:rPr lang="en-US" sz="2400" dirty="0" err="1" smtClean="0"/>
              <a:t>haben</a:t>
            </a:r>
            <a:r>
              <a:rPr lang="en-US" sz="2400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Du </a:t>
            </a:r>
            <a:r>
              <a:rPr lang="en-US" sz="2400" dirty="0" err="1" smtClean="0"/>
              <a:t>musst</a:t>
            </a:r>
            <a:r>
              <a:rPr lang="en-US" sz="2400" dirty="0" smtClean="0"/>
              <a:t> </a:t>
            </a:r>
            <a:r>
              <a:rPr lang="en-US" sz="2400" dirty="0" err="1" smtClean="0"/>
              <a:t>allen</a:t>
            </a:r>
            <a:r>
              <a:rPr lang="en-US" sz="2400" dirty="0" smtClean="0"/>
              <a:t> </a:t>
            </a:r>
            <a:r>
              <a:rPr lang="en-US" sz="2400" dirty="0" err="1" smtClean="0"/>
              <a:t>Strassen</a:t>
            </a:r>
            <a:r>
              <a:rPr lang="en-US" sz="2400" dirty="0" smtClean="0"/>
              <a:t> </a:t>
            </a:r>
            <a:r>
              <a:rPr lang="en-US" sz="2400" dirty="0" err="1" smtClean="0"/>
              <a:t>Namen</a:t>
            </a:r>
            <a:r>
              <a:rPr lang="en-US" sz="2400" dirty="0" smtClean="0"/>
              <a:t> </a:t>
            </a:r>
            <a:r>
              <a:rPr lang="en-US" sz="2400" dirty="0" err="1" smtClean="0"/>
              <a:t>geben</a:t>
            </a:r>
            <a:r>
              <a:rPr lang="en-US" sz="2400" dirty="0" smtClean="0"/>
              <a:t>.  (10 </a:t>
            </a:r>
            <a:r>
              <a:rPr lang="en-US" sz="2400" dirty="0" err="1" smtClean="0"/>
              <a:t>Strassen</a:t>
            </a:r>
            <a:r>
              <a:rPr lang="en-US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Schreib</a:t>
            </a:r>
            <a:r>
              <a:rPr lang="en-US" sz="2400" dirty="0" smtClean="0"/>
              <a:t> </a:t>
            </a:r>
            <a:r>
              <a:rPr lang="en-US" sz="2400" b="1" i="1" u="sng" dirty="0" err="1" smtClean="0"/>
              <a:t>eine</a:t>
            </a:r>
            <a:r>
              <a:rPr lang="en-US" sz="2400" b="1" i="1" u="sng" dirty="0" smtClean="0"/>
              <a:t> </a:t>
            </a:r>
            <a:r>
              <a:rPr lang="en-US" sz="2400" b="1" i="1" u="sng" dirty="0" err="1" smtClean="0"/>
              <a:t>Unterhaltung</a:t>
            </a:r>
            <a:r>
              <a:rPr lang="en-US" sz="2400" b="1" i="1" u="sng" dirty="0" smtClean="0"/>
              <a:t> </a:t>
            </a:r>
            <a:r>
              <a:rPr lang="en-US" sz="2400" dirty="0" err="1" smtClean="0"/>
              <a:t>mit</a:t>
            </a:r>
            <a:r>
              <a:rPr lang="en-US" sz="2400" dirty="0" smtClean="0"/>
              <a:t> </a:t>
            </a:r>
            <a:r>
              <a:rPr lang="en-US" sz="2400" dirty="0" err="1" smtClean="0"/>
              <a:t>dem</a:t>
            </a:r>
            <a:r>
              <a:rPr lang="en-US" sz="2400" dirty="0" smtClean="0"/>
              <a:t> </a:t>
            </a:r>
            <a:r>
              <a:rPr lang="en-US" sz="2400" dirty="0" err="1" smtClean="0"/>
              <a:t>Herbergsvater</a:t>
            </a:r>
            <a:r>
              <a:rPr lang="en-US" sz="2400" dirty="0" smtClean="0"/>
              <a:t> (</a:t>
            </a:r>
            <a:r>
              <a:rPr lang="en-US" sz="2400" dirty="0" err="1" smtClean="0"/>
              <a:t>oder</a:t>
            </a:r>
            <a:r>
              <a:rPr lang="en-US" sz="2400" dirty="0" smtClean="0"/>
              <a:t> Mutter)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Du </a:t>
            </a:r>
            <a:r>
              <a:rPr lang="en-US" sz="2400" dirty="0" err="1" smtClean="0"/>
              <a:t>fängst</a:t>
            </a:r>
            <a:r>
              <a:rPr lang="en-US" sz="2400" dirty="0" smtClean="0"/>
              <a:t> </a:t>
            </a:r>
            <a:r>
              <a:rPr lang="en-US" sz="2400" dirty="0" err="1" smtClean="0"/>
              <a:t>bei</a:t>
            </a:r>
            <a:r>
              <a:rPr lang="en-US" sz="2400" dirty="0" smtClean="0"/>
              <a:t>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Jugendherberge</a:t>
            </a:r>
            <a:r>
              <a:rPr lang="en-US" sz="2400" dirty="0" smtClean="0"/>
              <a:t> an.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Frag</a:t>
            </a:r>
            <a:r>
              <a:rPr lang="en-US" sz="2400" dirty="0" smtClean="0"/>
              <a:t> </a:t>
            </a:r>
            <a:r>
              <a:rPr lang="en-US" sz="2400" dirty="0" err="1" smtClean="0"/>
              <a:t>wie</a:t>
            </a:r>
            <a:r>
              <a:rPr lang="en-US" sz="2400" dirty="0" smtClean="0"/>
              <a:t> du </a:t>
            </a:r>
            <a:r>
              <a:rPr lang="en-US" sz="2400" b="1" i="1" u="sng" dirty="0" smtClean="0"/>
              <a:t>an 2 </a:t>
            </a:r>
            <a:r>
              <a:rPr lang="en-US" sz="2400" b="1" i="1" u="sng" dirty="0" err="1" smtClean="0"/>
              <a:t>Orten</a:t>
            </a:r>
            <a:r>
              <a:rPr lang="en-US" sz="2400" b="1" i="1" u="sng" dirty="0" smtClean="0"/>
              <a:t> </a:t>
            </a:r>
            <a:r>
              <a:rPr lang="en-US" sz="2400" b="1" i="1" u="sng" dirty="0" err="1" smtClean="0"/>
              <a:t>kommst</a:t>
            </a:r>
            <a:r>
              <a:rPr lang="en-US" sz="2400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sz="2400" b="1" i="1" u="sng" dirty="0" smtClean="0"/>
              <a:t>Du </a:t>
            </a:r>
            <a:r>
              <a:rPr lang="en-US" sz="2400" b="1" i="1" u="sng" dirty="0" err="1" smtClean="0"/>
              <a:t>musst</a:t>
            </a:r>
            <a:r>
              <a:rPr lang="en-US" sz="2400" b="1" i="1" u="sng" dirty="0" smtClean="0"/>
              <a:t> die </a:t>
            </a:r>
            <a:r>
              <a:rPr lang="en-US" sz="2400" b="1" i="1" u="sng" dirty="0" err="1" smtClean="0"/>
              <a:t>Vokabeln</a:t>
            </a:r>
            <a:r>
              <a:rPr lang="en-US" sz="2400" b="1" i="1" u="sng" dirty="0" smtClean="0"/>
              <a:t> </a:t>
            </a:r>
            <a:r>
              <a:rPr lang="en-US" sz="2400" b="1" i="1" u="sng" dirty="0" err="1" smtClean="0"/>
              <a:t>hier</a:t>
            </a:r>
            <a:r>
              <a:rPr lang="en-US" sz="2400" b="1" i="1" u="sng" dirty="0" smtClean="0"/>
              <a:t> </a:t>
            </a:r>
            <a:r>
              <a:rPr lang="en-US" sz="2400" b="1" i="1" u="sng" dirty="0" err="1" smtClean="0"/>
              <a:t>benutzen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Entschuldigung</a:t>
            </a:r>
            <a:endParaRPr lang="en-US" sz="2400" dirty="0" smtClean="0"/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Wie</a:t>
            </a:r>
            <a:r>
              <a:rPr lang="en-US" sz="2400" dirty="0" smtClean="0"/>
              <a:t> </a:t>
            </a:r>
            <a:r>
              <a:rPr lang="en-US" sz="2400" dirty="0" err="1" smtClean="0"/>
              <a:t>komme</a:t>
            </a:r>
            <a:r>
              <a:rPr lang="en-US" sz="2400" dirty="0" smtClean="0"/>
              <a:t> </a:t>
            </a:r>
            <a:r>
              <a:rPr lang="en-US" sz="2400" dirty="0" err="1" smtClean="0"/>
              <a:t>ich</a:t>
            </a:r>
            <a:endParaRPr lang="en-US" sz="2400" dirty="0" smtClean="0"/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Wissen</a:t>
            </a:r>
            <a:r>
              <a:rPr lang="en-US" sz="2400" dirty="0" smtClean="0"/>
              <a:t> </a:t>
            </a:r>
            <a:r>
              <a:rPr lang="en-US" sz="2400" dirty="0" err="1" smtClean="0"/>
              <a:t>Sie</a:t>
            </a:r>
            <a:r>
              <a:rPr lang="en-US" sz="2400" dirty="0" smtClean="0"/>
              <a:t>, </a:t>
            </a:r>
            <a:r>
              <a:rPr lang="en-US" sz="2400" dirty="0" err="1" smtClean="0"/>
              <a:t>wo</a:t>
            </a:r>
            <a:r>
              <a:rPr lang="en-US" sz="2400" dirty="0" smtClean="0"/>
              <a:t>….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entlang</a:t>
            </a:r>
            <a:endParaRPr lang="en-US" sz="2400" dirty="0"/>
          </a:p>
          <a:p>
            <a:r>
              <a:rPr lang="en-US" sz="2400" dirty="0" smtClean="0"/>
              <a:t>	an </a:t>
            </a:r>
            <a:r>
              <a:rPr lang="en-US" sz="2400" dirty="0" err="1" smtClean="0"/>
              <a:t>dem</a:t>
            </a:r>
            <a:r>
              <a:rPr lang="en-US" sz="2400" dirty="0" smtClean="0"/>
              <a:t>/</a:t>
            </a:r>
            <a:r>
              <a:rPr lang="en-US" sz="2400" dirty="0" err="1" smtClean="0"/>
              <a:t>der</a:t>
            </a:r>
            <a:r>
              <a:rPr lang="en-US" sz="2400" dirty="0" smtClean="0"/>
              <a:t> ______ </a:t>
            </a:r>
            <a:r>
              <a:rPr lang="en-US" sz="2400" dirty="0" err="1" smtClean="0"/>
              <a:t>vorbei</a:t>
            </a:r>
            <a:endParaRPr lang="en-US" sz="2400" dirty="0" smtClean="0"/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Danke</a:t>
            </a:r>
            <a:endParaRPr lang="en-US" sz="2400" dirty="0" smtClean="0"/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neben</a:t>
            </a:r>
            <a:endParaRPr lang="en-US" sz="2400" dirty="0" smtClean="0"/>
          </a:p>
          <a:p>
            <a:r>
              <a:rPr lang="en-US" sz="2400" dirty="0" smtClean="0"/>
              <a:t>	auf</a:t>
            </a:r>
          </a:p>
          <a:p>
            <a:endParaRPr lang="en-US" sz="2400" dirty="0" smtClean="0"/>
          </a:p>
          <a:p>
            <a:r>
              <a:rPr lang="en-US" dirty="0" smtClean="0"/>
              <a:t>	</a:t>
            </a:r>
          </a:p>
        </p:txBody>
      </p:sp>
      <p:sp>
        <p:nvSpPr>
          <p:cNvPr id="3" name="Rectangle 2"/>
          <p:cNvSpPr/>
          <p:nvPr/>
        </p:nvSpPr>
        <p:spPr>
          <a:xfrm>
            <a:off x="5181600" y="342900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err="1" smtClean="0"/>
              <a:t>Bieg</a:t>
            </a:r>
            <a:r>
              <a:rPr lang="en-US" sz="2400" dirty="0" smtClean="0"/>
              <a:t> (in die ______ </a:t>
            </a:r>
            <a:r>
              <a:rPr lang="en-US" sz="2400" dirty="0" err="1" smtClean="0"/>
              <a:t>strasse</a:t>
            </a:r>
            <a:r>
              <a:rPr lang="en-US" sz="2400" dirty="0" smtClean="0"/>
              <a:t>) </a:t>
            </a:r>
            <a:r>
              <a:rPr lang="en-US" sz="2400" dirty="0" err="1" smtClean="0"/>
              <a:t>ab</a:t>
            </a:r>
            <a:endParaRPr lang="en-US" sz="2400" dirty="0" smtClean="0"/>
          </a:p>
          <a:p>
            <a:r>
              <a:rPr lang="en-US" sz="2400" dirty="0" err="1" smtClean="0"/>
              <a:t>Kreuzung</a:t>
            </a:r>
            <a:endParaRPr lang="en-US" sz="2400" dirty="0" smtClean="0"/>
          </a:p>
          <a:p>
            <a:r>
              <a:rPr lang="en-US" sz="2400" dirty="0" err="1" smtClean="0"/>
              <a:t>Ampel</a:t>
            </a:r>
            <a:endParaRPr lang="en-US" sz="2400" dirty="0" smtClean="0"/>
          </a:p>
          <a:p>
            <a:r>
              <a:rPr lang="en-US" sz="2400" dirty="0" err="1" smtClean="0"/>
              <a:t>Brücke</a:t>
            </a:r>
            <a:endParaRPr lang="en-US" sz="2400" dirty="0" smtClean="0"/>
          </a:p>
          <a:p>
            <a:r>
              <a:rPr lang="en-US" sz="2400" dirty="0" err="1" smtClean="0"/>
              <a:t>zum</a:t>
            </a:r>
            <a:r>
              <a:rPr lang="en-US" sz="2400" dirty="0" smtClean="0"/>
              <a:t>/</a:t>
            </a:r>
            <a:r>
              <a:rPr lang="en-US" sz="2400" dirty="0" err="1" smtClean="0"/>
              <a:t>zur</a:t>
            </a:r>
            <a:endParaRPr lang="en-US" sz="2400" dirty="0" smtClean="0"/>
          </a:p>
          <a:p>
            <a:r>
              <a:rPr lang="en-US" sz="2400" dirty="0" smtClean="0"/>
              <a:t>links/</a:t>
            </a:r>
            <a:r>
              <a:rPr lang="en-US" sz="2400" dirty="0" err="1" smtClean="0"/>
              <a:t>rechts</a:t>
            </a:r>
            <a:r>
              <a:rPr lang="en-US" sz="2400" dirty="0" smtClean="0"/>
              <a:t>/</a:t>
            </a:r>
            <a:r>
              <a:rPr lang="en-US" sz="2400" dirty="0" err="1" smtClean="0"/>
              <a:t>geradeaus</a:t>
            </a:r>
            <a:endParaRPr lang="en-US" sz="2400" dirty="0" smtClean="0"/>
          </a:p>
          <a:p>
            <a:r>
              <a:rPr lang="en-US" sz="2400" dirty="0" err="1" smtClean="0"/>
              <a:t>Seite</a:t>
            </a:r>
            <a:endParaRPr lang="en-US" sz="2400" dirty="0" smtClean="0"/>
          </a:p>
          <a:p>
            <a:r>
              <a:rPr lang="en-US" sz="2800" dirty="0" smtClean="0"/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0" y="5943600"/>
            <a:ext cx="7620000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Wir</a:t>
            </a:r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werden</a:t>
            </a:r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das </a:t>
            </a:r>
            <a:r>
              <a:rPr lang="en-US" sz="32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</a:t>
            </a:r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Google voice</a:t>
            </a:r>
          </a:p>
          <a:p>
            <a:pPr algn="ctr"/>
            <a:r>
              <a:rPr 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aufnehmen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95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tmsadmin</cp:lastModifiedBy>
  <cp:revision>14</cp:revision>
  <dcterms:created xsi:type="dcterms:W3CDTF">2012-11-27T01:26:20Z</dcterms:created>
  <dcterms:modified xsi:type="dcterms:W3CDTF">2013-12-09T14:19:55Z</dcterms:modified>
</cp:coreProperties>
</file>